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726F8-B282-46A9-B693-7FDA564DA0C2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2699-CEE4-401E-99C7-F79AA604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257800"/>
          </a:xfrm>
        </p:spPr>
        <p:txBody>
          <a:bodyPr>
            <a:normAutofit/>
          </a:bodyPr>
          <a:lstStyle/>
          <a:p>
            <a:pPr algn="l"/>
            <a:r>
              <a:rPr lang="mk-MK" sz="6000" b="1" dirty="0" smtClean="0"/>
              <a:t>КОМПОЗИЦИЈА</a:t>
            </a:r>
            <a:br>
              <a:rPr lang="mk-MK" sz="6000" b="1" dirty="0" smtClean="0"/>
            </a:br>
            <a:r>
              <a:rPr lang="mk-MK" sz="4400" b="1" dirty="0" smtClean="0"/>
              <a:t>( објекти како членки на класа)</a:t>
            </a:r>
            <a:r>
              <a:rPr lang="mk-MK" sz="4400" dirty="0" smtClean="0"/>
              <a:t/>
            </a:r>
            <a:br>
              <a:rPr lang="mk-MK" sz="4400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sz="4400" dirty="0" smtClean="0"/>
              <a:t/>
            </a:r>
            <a:br>
              <a:rPr lang="mk-MK" sz="4400" dirty="0" smtClean="0"/>
            </a:b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b="1" dirty="0" smtClean="0"/>
              <a:t>     </a:t>
            </a:r>
            <a:r>
              <a:rPr lang="mk-MK" sz="3200" b="1" u="sng" dirty="0" smtClean="0"/>
              <a:t>Композиција</a:t>
            </a:r>
            <a:r>
              <a:rPr lang="mk-MK" sz="3200" b="1" dirty="0" smtClean="0"/>
              <a:t> е ситуација во која една класа има за членки објекти од друга класа.</a:t>
            </a:r>
          </a:p>
          <a:p>
            <a:r>
              <a:rPr lang="mk-MK" sz="3200" b="1" dirty="0" smtClean="0">
                <a:solidFill>
                  <a:schemeClr val="accent5">
                    <a:lumMod val="75000"/>
                  </a:schemeClr>
                </a:solidFill>
              </a:rPr>
              <a:t>(пример: фотоапарат и плејер како објекти од две различни класи   се вградени во друг објект од друга класа - сматр телефон )</a:t>
            </a:r>
          </a:p>
          <a:p>
            <a:endParaRPr lang="mk-MK" sz="3200" b="1" dirty="0" smtClean="0"/>
          </a:p>
          <a:p>
            <a:r>
              <a:rPr lang="mk-MK" sz="3200" b="1" dirty="0"/>
              <a:t> </a:t>
            </a:r>
            <a:r>
              <a:rPr lang="mk-MK" sz="3200" b="1" dirty="0" smtClean="0"/>
              <a:t>    За да се иницијализира објект од една класа  кој е податочна членка на друга класа   се користи така наречена  листа од членски иницијализатори.</a:t>
            </a:r>
          </a:p>
          <a:p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4191000"/>
          </a:xfrm>
        </p:spPr>
        <p:txBody>
          <a:bodyPr>
            <a:normAutofit fontScale="90000"/>
          </a:bodyPr>
          <a:lstStyle/>
          <a:p>
            <a:pPr algn="l"/>
            <a:r>
              <a:rPr lang="mk-MK" sz="3200" b="1" dirty="0" smtClean="0"/>
              <a:t>Задача1.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mk-MK" sz="3200" b="1" dirty="0" smtClean="0"/>
              <a:t>Дефинирај  </a:t>
            </a:r>
            <a:r>
              <a:rPr lang="mk-MK" sz="3200" b="1" dirty="0" smtClean="0"/>
              <a:t>2 класи : </a:t>
            </a:r>
            <a:r>
              <a:rPr lang="en-US" sz="3200" b="1" dirty="0" smtClean="0"/>
              <a:t>data </a:t>
            </a:r>
            <a:r>
              <a:rPr lang="mk-MK" sz="3200" b="1" dirty="0" smtClean="0"/>
              <a:t>и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vraboten</a:t>
            </a:r>
            <a:r>
              <a:rPr lang="mk-MK" sz="3200" b="1" dirty="0" smtClean="0"/>
              <a:t>. Од класата </a:t>
            </a:r>
            <a:r>
              <a:rPr lang="en-US" sz="3200" b="1" dirty="0" smtClean="0"/>
              <a:t>data </a:t>
            </a:r>
            <a:r>
              <a:rPr lang="mk-MK" sz="3200" b="1" dirty="0" smtClean="0"/>
              <a:t>  да се декларираат два објекти: </a:t>
            </a:r>
            <a:r>
              <a:rPr lang="mk-MK" sz="3200" b="1" dirty="0" smtClean="0">
                <a:solidFill>
                  <a:srgbClr val="0070C0"/>
                </a:solidFill>
              </a:rPr>
              <a:t>дата_на_раганје</a:t>
            </a:r>
            <a:r>
              <a:rPr lang="mk-MK" sz="3200" b="1" dirty="0" smtClean="0"/>
              <a:t> и </a:t>
            </a:r>
            <a:r>
              <a:rPr lang="mk-MK" sz="3200" b="1" dirty="0" smtClean="0">
                <a:solidFill>
                  <a:srgbClr val="0070C0"/>
                </a:solidFill>
              </a:rPr>
              <a:t>дата_на _вработуванје </a:t>
            </a:r>
            <a:r>
              <a:rPr lang="mk-MK" sz="3200" b="1" dirty="0" smtClean="0"/>
              <a:t>кои ќе  бидат податочни членки на класта </a:t>
            </a:r>
            <a:r>
              <a:rPr lang="en-US" sz="3200" b="1" dirty="0" err="1" smtClean="0"/>
              <a:t>vraboten</a:t>
            </a:r>
            <a:r>
              <a:rPr lang="en-US" sz="3200" b="1" dirty="0" smtClean="0"/>
              <a:t>.</a:t>
            </a:r>
            <a:r>
              <a:rPr lang="mk-MK" sz="3200" b="1" dirty="0" smtClean="0"/>
              <a:t> Од класата </a:t>
            </a:r>
            <a:r>
              <a:rPr lang="en-US" sz="3200" b="1" dirty="0" err="1" smtClean="0"/>
              <a:t>vraboten</a:t>
            </a:r>
            <a:r>
              <a:rPr lang="en-US" sz="3200" b="1" dirty="0" smtClean="0"/>
              <a:t> </a:t>
            </a:r>
            <a:r>
              <a:rPr lang="mk-MK" sz="3200" b="1" dirty="0" smtClean="0"/>
              <a:t>да се декларира еден објект </a:t>
            </a:r>
            <a:r>
              <a:rPr lang="mk-MK" sz="3200" b="1" dirty="0" smtClean="0">
                <a:solidFill>
                  <a:srgbClr val="0070C0"/>
                </a:solidFill>
              </a:rPr>
              <a:t>директор</a:t>
            </a:r>
            <a:r>
              <a:rPr lang="mk-MK" sz="3200" b="1" dirty="0" smtClean="0"/>
              <a:t> кој ќе биде иницијализиран со име, презиме, дата_на _раганје и дата_на _вработуванје.    Во главната програма да се обпечатат податоци за директорот.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8580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mk-MK" sz="3200" dirty="0" smtClean="0">
                <a:solidFill>
                  <a:srgbClr val="FF0000"/>
                </a:solidFill>
              </a:rPr>
              <a:t>Калса  </a:t>
            </a:r>
            <a:r>
              <a:rPr lang="en-US" sz="3200" dirty="0" smtClean="0">
                <a:solidFill>
                  <a:srgbClr val="FF0000"/>
                </a:solidFill>
              </a:rPr>
              <a:t>data                      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8648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962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mk-MK" sz="3200" dirty="0" smtClean="0">
                <a:solidFill>
                  <a:srgbClr val="FF0000"/>
                </a:solidFill>
              </a:rPr>
              <a:t>Калса  </a:t>
            </a:r>
            <a:r>
              <a:rPr lang="en-US" sz="3200" dirty="0" err="1" smtClean="0">
                <a:solidFill>
                  <a:srgbClr val="FF0000"/>
                </a:solidFill>
              </a:rPr>
              <a:t>vraboten</a:t>
            </a:r>
            <a:r>
              <a:rPr lang="en-US" sz="3200" dirty="0" smtClean="0">
                <a:solidFill>
                  <a:srgbClr val="FF0000"/>
                </a:solidFill>
              </a:rPr>
              <a:t>                     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vraboten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00342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Glavna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programa</a:t>
            </a:r>
            <a:r>
              <a:rPr lang="en-US" sz="2800" dirty="0" smtClean="0">
                <a:solidFill>
                  <a:srgbClr val="FF0000"/>
                </a:solidFill>
              </a:rPr>
              <a:t>        program.cpp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791" y="1828800"/>
            <a:ext cx="868441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81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КОМПОЗИЦИЈА ( објекти како членки на класа)   </vt:lpstr>
      <vt:lpstr>Slide 2</vt:lpstr>
      <vt:lpstr>Задача1.  Дефинирај  2 класи : data и  vraboten. Од класата data   да се декларираат два објекти: дата_на_раганје и дата_на _вработуванје кои ќе  бидат податочни членки на класта vraboten. Од класата vraboten да се декларира еден објект директор кој ќе биде иницијализиран со име, презиме, дата_на _раганје и дата_на _вработуванје.    Во главната програма да се обпечатат податоци за директорот.</vt:lpstr>
      <vt:lpstr>Калса  data                       data. h</vt:lpstr>
      <vt:lpstr>Калса  vraboten                      vraboten. h</vt:lpstr>
      <vt:lpstr>Glavna programa        program.cpp 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КОМПОЗИЦИЈА ( објекти како членки на класа)   </dc:title>
  <dc:creator>mara</dc:creator>
  <cp:lastModifiedBy>ucenik</cp:lastModifiedBy>
  <cp:revision>8</cp:revision>
  <dcterms:created xsi:type="dcterms:W3CDTF">2016-02-10T20:12:15Z</dcterms:created>
  <dcterms:modified xsi:type="dcterms:W3CDTF">2016-02-11T08:59:51Z</dcterms:modified>
</cp:coreProperties>
</file>