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4B3B3E7-0831-4665-A30D-2A91C20E5B4D}" type="datetimeFigureOut">
              <a:rPr lang="en-US" smtClean="0"/>
              <a:pPr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90DD5ED-FF02-4C62-9672-316F73A79D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00400"/>
            <a:ext cx="9144000" cy="3200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mk-MK" b="1" dirty="0" smtClean="0">
                <a:solidFill>
                  <a:schemeClr val="tx1"/>
                </a:solidFill>
              </a:rPr>
              <a:t>     Понекогаш е потребно  класата да има и некои привилегирани  корисници  кои можат да пристапуваат на нејзините податочни членки.</a:t>
            </a:r>
          </a:p>
          <a:p>
            <a:pPr algn="l"/>
            <a:r>
              <a:rPr lang="mk-MK" b="1" dirty="0" smtClean="0">
                <a:solidFill>
                  <a:schemeClr val="tx1"/>
                </a:solidFill>
              </a:rPr>
              <a:t>Такви привилегирани корисници можат да бидат :</a:t>
            </a:r>
          </a:p>
          <a:p>
            <a:pPr algn="l"/>
            <a:r>
              <a:rPr lang="mk-MK" b="1" dirty="0" smtClean="0">
                <a:solidFill>
                  <a:schemeClr val="tx1"/>
                </a:solidFill>
              </a:rPr>
              <a:t>   - самостојни (глобални) функции,</a:t>
            </a:r>
          </a:p>
          <a:p>
            <a:pPr algn="l"/>
            <a:r>
              <a:rPr lang="mk-MK" b="1" dirty="0" smtClean="0">
                <a:solidFill>
                  <a:schemeClr val="tx1"/>
                </a:solidFill>
              </a:rPr>
              <a:t>  - функции членки на друга класа,</a:t>
            </a:r>
          </a:p>
          <a:p>
            <a:pPr algn="l"/>
            <a:r>
              <a:rPr lang="mk-MK" b="1" dirty="0" smtClean="0">
                <a:solidFill>
                  <a:schemeClr val="tx1"/>
                </a:solidFill>
              </a:rPr>
              <a:t>  - други класи.</a:t>
            </a:r>
          </a:p>
          <a:p>
            <a:pPr algn="l"/>
            <a:r>
              <a:rPr lang="mk-MK" b="1" dirty="0" smtClean="0">
                <a:solidFill>
                  <a:schemeClr val="tx1"/>
                </a:solidFill>
              </a:rPr>
              <a:t>   Таквите функции и класи  се нарекуваат </a:t>
            </a:r>
            <a:r>
              <a:rPr lang="mk-MK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пријатели.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k-MK" dirty="0" smtClean="0"/>
              <a:t>Пријатели на класите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tx1"/>
                </a:solidFill>
              </a:rPr>
              <a:t>Пријателски функции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610600" cy="4953000"/>
          </a:xfrm>
        </p:spPr>
        <p:txBody>
          <a:bodyPr>
            <a:normAutofit lnSpcReduction="10000"/>
          </a:bodyPr>
          <a:lstStyle/>
          <a:p>
            <a:r>
              <a:rPr lang="mk-MK" b="1" dirty="0" smtClean="0"/>
              <a:t>Пријателските функции не се членки на класата и се надвор од делокругот на класата , но имаат дозвола за пристап до приватните членки на класата,</a:t>
            </a:r>
          </a:p>
          <a:p>
            <a:r>
              <a:rPr lang="mk-MK" b="1" dirty="0" smtClean="0"/>
              <a:t>За да биде една функција пријателска  нејзината декларација или дефиниција  треба да се наоѓа  во дефиницијата на класата  и напред треба да стои резервираниот збор </a:t>
            </a:r>
            <a:r>
              <a:rPr lang="en-US" b="1" dirty="0" smtClean="0"/>
              <a:t> </a:t>
            </a:r>
            <a:r>
              <a:rPr lang="en-US" sz="3200" b="1" dirty="0" smtClean="0"/>
              <a:t>friend.</a:t>
            </a:r>
          </a:p>
          <a:p>
            <a:r>
              <a:rPr lang="mk-MK" b="1" dirty="0" smtClean="0"/>
              <a:t>Не е битно во која област од класата ќе се дефинира пријателската  фу нкција , но пожелно е тие да се декларираат на почетокот на класат надвор од </a:t>
            </a:r>
            <a:r>
              <a:rPr lang="en-US" b="1" dirty="0" err="1" smtClean="0"/>
              <a:t>publik</a:t>
            </a:r>
            <a:r>
              <a:rPr lang="en-US" b="1" dirty="0" smtClean="0"/>
              <a:t> </a:t>
            </a:r>
            <a:r>
              <a:rPr lang="mk-MK" b="1" dirty="0" smtClean="0"/>
              <a:t>и</a:t>
            </a:r>
            <a:r>
              <a:rPr lang="en-US" b="1" dirty="0" smtClean="0"/>
              <a:t> private </a:t>
            </a:r>
            <a:r>
              <a:rPr lang="mk-MK" b="1" dirty="0" smtClean="0"/>
              <a:t>областа.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mk-MK" b="1" dirty="0" smtClean="0"/>
              <a:t>Релацијата пријател не е ни симетрична ни транзитивна.</a:t>
            </a:r>
          </a:p>
          <a:p>
            <a:r>
              <a:rPr lang="en-US" b="1" dirty="0" smtClean="0"/>
              <a:t>     </a:t>
            </a:r>
            <a:r>
              <a:rPr lang="mk-MK" b="1" dirty="0" smtClean="0"/>
              <a:t>Пример</a:t>
            </a:r>
            <a:r>
              <a:rPr lang="mk-MK" b="1" dirty="0" smtClean="0"/>
              <a:t>:</a:t>
            </a:r>
            <a:br>
              <a:rPr lang="mk-MK" b="1" dirty="0" smtClean="0"/>
            </a:br>
            <a:r>
              <a:rPr lang="mk-MK" b="1" dirty="0" smtClean="0"/>
              <a:t>А е пријател на В , В е пријател на С </a:t>
            </a:r>
            <a:br>
              <a:rPr lang="mk-MK" b="1" dirty="0" smtClean="0"/>
            </a:br>
            <a:r>
              <a:rPr lang="mk-MK" b="1" dirty="0" smtClean="0"/>
              <a:t>тоа не значи дека  В е пријател на А , ниту С е пријател на В, ниту  С е пријател на А</a:t>
            </a:r>
          </a:p>
          <a:p>
            <a:endParaRPr lang="mk-MK" b="1" dirty="0" smtClean="0"/>
          </a:p>
          <a:p>
            <a:r>
              <a:rPr lang="en-US" b="1" dirty="0" smtClean="0"/>
              <a:t>  </a:t>
            </a:r>
            <a:r>
              <a:rPr lang="mk-MK" b="1" dirty="0" smtClean="0"/>
              <a:t>Една </a:t>
            </a:r>
            <a:r>
              <a:rPr lang="mk-MK" b="1" dirty="0" smtClean="0"/>
              <a:t>функција може да биде пријател на </a:t>
            </a:r>
            <a:r>
              <a:rPr lang="en-US" b="1" dirty="0" smtClean="0"/>
              <a:t>  </a:t>
            </a:r>
            <a:r>
              <a:rPr lang="mk-MK" b="1" dirty="0" smtClean="0"/>
              <a:t>повеќе </a:t>
            </a:r>
            <a:r>
              <a:rPr lang="mk-MK" b="1" dirty="0" smtClean="0"/>
              <a:t>класи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 smtClean="0">
                <a:solidFill>
                  <a:schemeClr val="tx1"/>
                </a:solidFill>
              </a:rPr>
              <a:t>Пријателски класи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2133600"/>
            <a:ext cx="8610600" cy="3581400"/>
          </a:xfrm>
        </p:spPr>
        <p:txBody>
          <a:bodyPr/>
          <a:lstStyle/>
          <a:p>
            <a:r>
              <a:rPr lang="mk-MK" b="1" dirty="0" smtClean="0"/>
              <a:t>Ако сите функции членки на една класа </a:t>
            </a:r>
            <a:r>
              <a:rPr lang="en-US" b="1" dirty="0" smtClean="0"/>
              <a:t>Y</a:t>
            </a:r>
            <a:r>
              <a:rPr lang="mk-MK" b="1" dirty="0" smtClean="0"/>
              <a:t> се пријателски функции на класата Х , тогаш велиме дека класат </a:t>
            </a:r>
            <a:r>
              <a:rPr lang="en-US" b="1" dirty="0" smtClean="0"/>
              <a:t>Y </a:t>
            </a:r>
            <a:r>
              <a:rPr lang="mk-MK" b="1" dirty="0" smtClean="0"/>
              <a:t>е пријател на класат Х.</a:t>
            </a:r>
            <a:br>
              <a:rPr lang="mk-MK" b="1" dirty="0" smtClean="0"/>
            </a:br>
            <a:r>
              <a:rPr lang="en-US" b="1" dirty="0" smtClean="0"/>
              <a:t>Class X</a:t>
            </a:r>
            <a:br>
              <a:rPr lang="en-US" b="1" dirty="0" smtClean="0"/>
            </a:br>
            <a:r>
              <a:rPr lang="en-US" b="1" dirty="0" smtClean="0"/>
              <a:t>{friend Y; }</a:t>
            </a:r>
          </a:p>
          <a:p>
            <a:r>
              <a:rPr lang="mk-MK" b="1" dirty="0" smtClean="0"/>
              <a:t>Сите функции членки на </a:t>
            </a:r>
            <a:r>
              <a:rPr lang="en-US" b="1" dirty="0" smtClean="0"/>
              <a:t>Y </a:t>
            </a:r>
            <a:r>
              <a:rPr lang="mk-MK" b="1" dirty="0" smtClean="0"/>
              <a:t>можат да пристапуваат на приватните членки на класата  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533400"/>
          </a:xfrm>
        </p:spPr>
        <p:txBody>
          <a:bodyPr>
            <a:normAutofit/>
          </a:bodyPr>
          <a:lstStyle/>
          <a:p>
            <a:r>
              <a:rPr lang="mk-MK" sz="2400" dirty="0" smtClean="0"/>
              <a:t>Пример за пријателска функција</a:t>
            </a:r>
            <a:endParaRPr lang="en-US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536172"/>
            <a:ext cx="6420068" cy="6093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9038021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86868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#include&lt;</a:t>
            </a:r>
            <a:r>
              <a:rPr lang="en-US" dirty="0" err="1" smtClean="0"/>
              <a:t>iostream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using namespace std;</a:t>
            </a:r>
          </a:p>
          <a:p>
            <a:r>
              <a:rPr lang="en-US" dirty="0" smtClean="0"/>
              <a:t>class X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    friend void </a:t>
            </a:r>
            <a:r>
              <a:rPr lang="en-US" dirty="0" err="1" smtClean="0"/>
              <a:t>setX</a:t>
            </a:r>
            <a:r>
              <a:rPr lang="en-US" dirty="0" smtClean="0"/>
              <a:t>(X &amp;,</a:t>
            </a:r>
            <a:r>
              <a:rPr lang="en-US" dirty="0" err="1" smtClean="0"/>
              <a:t>int</a:t>
            </a:r>
            <a:r>
              <a:rPr lang="en-US" dirty="0" smtClean="0"/>
              <a:t> );</a:t>
            </a:r>
          </a:p>
          <a:p>
            <a:r>
              <a:rPr lang="en-US" dirty="0" smtClean="0"/>
              <a:t>public:</a:t>
            </a:r>
          </a:p>
          <a:p>
            <a:r>
              <a:rPr lang="en-US" dirty="0" smtClean="0"/>
              <a:t> X()</a:t>
            </a:r>
          </a:p>
          <a:p>
            <a:r>
              <a:rPr lang="en-US" dirty="0" smtClean="0"/>
              <a:t> {  a=0; }</a:t>
            </a:r>
          </a:p>
          <a:p>
            <a:r>
              <a:rPr lang="en-US" dirty="0" smtClean="0"/>
              <a:t> void print() const</a:t>
            </a:r>
          </a:p>
          <a:p>
            <a:r>
              <a:rPr lang="en-US" dirty="0" smtClean="0"/>
              <a:t> { </a:t>
            </a:r>
            <a:r>
              <a:rPr lang="en-US" dirty="0" err="1" smtClean="0"/>
              <a:t>cout</a:t>
            </a:r>
            <a:r>
              <a:rPr lang="en-US" dirty="0" smtClean="0"/>
              <a:t>&lt;&lt;a&lt;&lt;</a:t>
            </a:r>
            <a:r>
              <a:rPr lang="en-US" dirty="0" err="1" smtClean="0"/>
              <a:t>endl</a:t>
            </a:r>
            <a:r>
              <a:rPr lang="en-US" dirty="0" smtClean="0"/>
              <a:t>;}</a:t>
            </a:r>
          </a:p>
          <a:p>
            <a:r>
              <a:rPr lang="en-US" dirty="0" smtClean="0"/>
              <a:t>private: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a;</a:t>
            </a:r>
          </a:p>
          <a:p>
            <a:r>
              <a:rPr lang="en-US" dirty="0" smtClean="0"/>
              <a:t>};</a:t>
            </a:r>
          </a:p>
          <a:p>
            <a:r>
              <a:rPr lang="en-US" dirty="0" smtClean="0"/>
              <a:t> void </a:t>
            </a:r>
            <a:r>
              <a:rPr lang="en-US" dirty="0" err="1" smtClean="0"/>
              <a:t>setX</a:t>
            </a:r>
            <a:r>
              <a:rPr lang="en-US" dirty="0" smtClean="0"/>
              <a:t>(X &amp;</a:t>
            </a:r>
            <a:r>
              <a:rPr lang="en-US" dirty="0" err="1" smtClean="0"/>
              <a:t>obj</a:t>
            </a:r>
            <a:r>
              <a:rPr lang="en-US" dirty="0" smtClean="0"/>
              <a:t>, 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r>
              <a:rPr lang="en-US" dirty="0" smtClean="0"/>
              <a:t>    { </a:t>
            </a:r>
            <a:r>
              <a:rPr lang="en-US" dirty="0" err="1" smtClean="0"/>
              <a:t>obj.a</a:t>
            </a:r>
            <a:r>
              <a:rPr lang="en-US" dirty="0" smtClean="0"/>
              <a:t>=</a:t>
            </a:r>
            <a:r>
              <a:rPr lang="en-US" dirty="0" err="1" smtClean="0"/>
              <a:t>i</a:t>
            </a:r>
            <a:r>
              <a:rPr lang="en-US" dirty="0" smtClean="0"/>
              <a:t>;}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main ()</a:t>
            </a:r>
          </a:p>
          <a:p>
            <a:r>
              <a:rPr lang="en-US" dirty="0" smtClean="0"/>
              <a:t>    { X ob;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&lt;&lt;"</a:t>
            </a:r>
            <a:r>
              <a:rPr lang="en-US" dirty="0" err="1" smtClean="0"/>
              <a:t>Vrednosta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pod. </a:t>
            </a:r>
            <a:r>
              <a:rPr lang="en-US" dirty="0" err="1" smtClean="0"/>
              <a:t>clenka</a:t>
            </a:r>
            <a:r>
              <a:rPr lang="en-US" dirty="0" smtClean="0"/>
              <a:t> so </a:t>
            </a:r>
            <a:r>
              <a:rPr lang="en-US" dirty="0" err="1" smtClean="0"/>
              <a:t>podrazbirvivata</a:t>
            </a:r>
            <a:r>
              <a:rPr lang="en-US" dirty="0" smtClean="0"/>
              <a:t> </a:t>
            </a:r>
            <a:r>
              <a:rPr lang="en-US" dirty="0" err="1" smtClean="0"/>
              <a:t>inicijalizacija</a:t>
            </a:r>
            <a:r>
              <a:rPr lang="en-US" dirty="0" smtClean="0"/>
              <a:t> e ";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ob.print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setX</a:t>
            </a:r>
            <a:r>
              <a:rPr lang="en-US" dirty="0" smtClean="0"/>
              <a:t>(ob,8);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&lt;&lt;" </a:t>
            </a:r>
            <a:r>
              <a:rPr lang="en-US" dirty="0" err="1" smtClean="0"/>
              <a:t>Vrednosta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pod. </a:t>
            </a:r>
            <a:r>
              <a:rPr lang="en-US" dirty="0" err="1" smtClean="0"/>
              <a:t>clenka</a:t>
            </a:r>
            <a:r>
              <a:rPr lang="en-US" dirty="0" smtClean="0"/>
              <a:t> </a:t>
            </a:r>
            <a:r>
              <a:rPr lang="en-US" dirty="0" err="1" smtClean="0"/>
              <a:t>posle</a:t>
            </a:r>
            <a:r>
              <a:rPr lang="en-US" dirty="0" smtClean="0"/>
              <a:t> </a:t>
            </a:r>
            <a:r>
              <a:rPr lang="en-US" dirty="0" err="1" smtClean="0"/>
              <a:t>povikot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funkcijata</a:t>
            </a:r>
            <a:r>
              <a:rPr lang="en-US" dirty="0" smtClean="0"/>
              <a:t> </a:t>
            </a:r>
            <a:r>
              <a:rPr lang="en-US" dirty="0" err="1" smtClean="0"/>
              <a:t>setX</a:t>
            </a:r>
            <a:r>
              <a:rPr lang="en-US" dirty="0" smtClean="0"/>
              <a:t> e  ";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ob.print</a:t>
            </a:r>
            <a:r>
              <a:rPr lang="en-US" dirty="0" smtClean="0"/>
              <a:t>();</a:t>
            </a:r>
          </a:p>
          <a:p>
            <a:r>
              <a:rPr lang="en-US" dirty="0" smtClean="0"/>
              <a:t>    return 0;  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76</TotalTime>
  <Words>303</Words>
  <Application>Microsoft Office PowerPoint</Application>
  <PresentationFormat>On-screen Show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Equity</vt:lpstr>
      <vt:lpstr>Пријатели на класите</vt:lpstr>
      <vt:lpstr>Пријателски функции</vt:lpstr>
      <vt:lpstr>Slide 3</vt:lpstr>
      <vt:lpstr>Пријателски класи</vt:lpstr>
      <vt:lpstr>Пример за пријателска функција</vt:lpstr>
      <vt:lpstr>Slide 6</vt:lpstr>
      <vt:lpstr>Slide 7</vt:lpstr>
    </vt:vector>
  </TitlesOfParts>
  <Company>mmb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Пријатели на класите</dc:title>
  <dc:creator>mara</dc:creator>
  <cp:lastModifiedBy>ucenik</cp:lastModifiedBy>
  <cp:revision>9</cp:revision>
  <dcterms:created xsi:type="dcterms:W3CDTF">2016-02-15T21:08:18Z</dcterms:created>
  <dcterms:modified xsi:type="dcterms:W3CDTF">2016-02-16T09:01:11Z</dcterms:modified>
</cp:coreProperties>
</file>